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  <p:sldMasterId id="2147483723" r:id="rId5"/>
    <p:sldMasterId id="2147483686" r:id="rId6"/>
    <p:sldMasterId id="2147483748" r:id="rId7"/>
    <p:sldMasterId id="2147483761" r:id="rId8"/>
  </p:sldMasterIdLst>
  <p:notesMasterIdLst>
    <p:notesMasterId r:id="rId17"/>
  </p:notesMasterIdLst>
  <p:handoutMasterIdLst>
    <p:handoutMasterId r:id="rId18"/>
  </p:handoutMasterIdLst>
  <p:sldIdLst>
    <p:sldId id="259" r:id="rId9"/>
    <p:sldId id="6020" r:id="rId10"/>
    <p:sldId id="6021" r:id="rId11"/>
    <p:sldId id="6022" r:id="rId12"/>
    <p:sldId id="4120" r:id="rId13"/>
    <p:sldId id="4118" r:id="rId14"/>
    <p:sldId id="4116" r:id="rId15"/>
    <p:sldId id="4119" r:id="rId16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74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54"/>
  </p:normalViewPr>
  <p:slideViewPr>
    <p:cSldViewPr>
      <p:cViewPr varScale="1">
        <p:scale>
          <a:sx n="161" d="100"/>
          <a:sy n="161" d="100"/>
        </p:scale>
        <p:origin x="180" y="11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D0BF60-D495-D0DE-F2D8-5C451F56E2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27323-EFA2-68F3-2D08-6521152269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B040A5-A381-4041-BCB6-A961D27C8AED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C2142-157A-9E72-C893-687C5A2C5B6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29F25-C276-A125-768E-18E671595B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5F8EB6-BD77-40DF-9B7E-18115531C2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23416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38203-DA1C-4C8E-96DC-C5E9F77FA430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77682-172B-4A4B-B6FB-460A3477CD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06398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228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1380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1073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06623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2753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6328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57425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5345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21991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8367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C6270-F38B-ED49-AF3E-A8A4B4E85A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9420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2162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EF4F04-A260-634C-B5AD-1D2175FA08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33858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2BA7CD7-8197-0541-AB53-F3711CE9F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18175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0209DF-162F-2C4C-BFEF-152ADF15E1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67058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05E612-EC51-9D46-87D9-466A9EFC4D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33023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01651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41634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09579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F8532-8E41-4565-B7F5-C997091547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B84A0-DEF6-4E30-8C65-0B0655C1C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E2D2C-FF9F-493F-AC79-EAEA3EC2C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6E1F7-BFBC-40EB-BC7A-A11EEC1F6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E8C84-C0BE-4C00-A247-50D4A686A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577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3708E-11F3-4C7A-8FA4-ACF525695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A7BF2-108A-4809-8A1E-67466BB0A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944C4-72A3-4D29-B565-F90557ADE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3C7CE-2E20-40EA-BEC7-C301E342E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85638-F91C-4AB5-8E11-21CA3339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35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4238-84EF-4FB1-BE7F-035136F6D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98183-A30C-4CB3-BC80-FE8EEBBD9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CD967-C3A8-4E64-96C3-F3E9E0391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5EC17-50C5-4A19-90A4-826AB860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33BE-6507-4E20-909F-60ED1298A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8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8127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3D11-DE3F-4F8F-ADE2-DC2B338AB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E12F-58E5-4249-BD7F-530470C9FA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AB93C-6CCA-4A19-BE24-71A6343E8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E9996-A9A8-4D51-9540-531CC6CFA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9C66D-A75B-4C0E-AB3A-73EAC0FED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8B938C-0B75-43A5-840D-2EFD6201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66163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08600-0C8A-4E35-8EBF-20250138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37837-73CF-45D7-A8DE-B7E39A77D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99A28-889E-4FF4-B360-E1CCCA937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C6612-900F-4335-A987-D937D1903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549715-E24D-48F0-AD65-FAFA39142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11DB26-3447-4758-8D66-EB89662D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594DB-A406-495B-8E30-C9978AC3A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F6A73-A0A5-4FC2-B3C2-CAD5889A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1465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FE8C-CE59-4B9A-9D58-E526D7D0A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7F778F-CE4E-41A5-8AEC-F9C980107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5CD35-5D68-49D6-AEFB-4863B828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4805F-BED7-42D6-9DAF-A9874120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8350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4F65DA-980E-4EA5-8F14-A27C74A05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680A4B-D81D-4B57-BD44-20B270F42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9202B-2EF2-4261-AA1A-2509B377E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692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FCE72-6A12-48DE-9949-105C9263F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958BE-E48C-489C-852F-4CA7D375C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CBC93-E081-4B96-9C4E-911BB8FE6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0AE67-ADAA-407E-A071-CCF19F42C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320DC-7845-47D6-B6F7-ED55640E4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C9F51-6109-48AB-9C63-2B93F1C7F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585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A6F77-73C9-4966-B291-2A00E8C0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E5FA15-0AA1-418D-BFE1-39C5A6B10A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EAEF6-1A7B-46C1-B220-533A19BD1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F15ED-6F6B-4496-B3E4-73487725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FB4CA-A7DB-499B-8439-E4FCDC316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58FD9-AB32-4A2F-AEB5-F6B0C935B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50427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0C751-280E-4707-BAC2-9846D2A5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7A8EB-E24C-46EF-9F34-661305F4B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884CA-F055-4CAA-800D-E799364D2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77C19-1B0F-4A4B-9349-C521B909F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6A913-7513-450C-A93C-B25505907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41858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79AF13-E5FC-46F2-BD3E-E20410058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587EF7-1FE9-4B48-A371-AF40AD29C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4AE76-FB54-49B5-9223-DBF8E874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B2E80-AB07-4463-BCD0-93220203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A61A0-BE25-4188-9987-90123851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64855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116459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37D08-4E4E-4C7F-875B-D1C8C0BE1C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F4441-C13E-4F50-8642-7253B6DF3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1FEA7-5EBC-44C8-8348-B2459FE38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35E3-D9D5-43F3-A8A6-155A92F4E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202C-88BC-4FAE-98DF-A0E80BE8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282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71218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BB336-B8B4-4387-AF80-E5F708852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3AFFD-123E-4FE8-8A0E-CC174CF47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B946D-7EF9-41B8-9FB5-43DB29408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F59B9-E197-40B8-A7E0-6A4E110F8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F296D-4A73-46DF-A861-BA857EC01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544418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701F3-7A9B-4C5C-B14D-2F92E3365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F1E2A-6051-4146-8DF8-1A56353DA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2768A-F1A5-49DC-B3D4-50E6DAA5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11641-950F-49BF-B79D-0DDD035E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89F47-795B-447B-95F6-EA969D936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8964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206-24E5-44C7-B056-41FF26FFC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57F0D-591C-4D73-B0B6-167826C27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5D741-3292-4F09-9A52-838B9F37D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F720AA-2ADB-4CE0-A9BE-9743D667E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6CC68C-CC25-4B17-A148-55E1523A1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F9E079-5881-44BA-B09B-C59D7117A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533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0D7FB-02E1-4380-8E1C-62B73471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56637-4BE7-439E-89F3-A1C3257F9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A37BA-29DA-46DF-906F-20D5603BC9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09FFA-CD62-4AE5-B500-7F06BBF31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BF213-E87C-4593-8769-FB298AFF18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266E6C-9A2F-413B-BFC4-6D68A6838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DA5654-E0AC-4099-A15C-B5EF0838A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8D22C8-BE9A-463A-9EF1-0C512382A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83148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931C-5AD8-4A2B-9D68-AAC17CC43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86273F-C4AA-488E-9831-E201669A7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6919-FCE3-401C-84E0-1355419E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59B21-FBC7-4667-8741-B0660B63B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3756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2A3FAF-ED31-42E2-9EA9-0B523DC0E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A60DC4-74B1-4A2A-8235-E1ED84186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49B17-3615-4D80-AA33-6470F2394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53642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35E0-BAA9-4F1A-8D6C-332564383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79E7B-1F70-409D-B63A-726EA97D4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A492B1-A71F-49A3-8CDD-1AAEDDBC3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95EA50-B1FF-400F-97EB-764AA4AF8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AC508-94C8-4D3C-A061-C3B129BE7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9AC7E-AC1E-4552-8AE1-6891A38EE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7156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A4D1B-03EE-479A-9B52-79549601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21B31-0633-43F6-BC70-F15EAFCF9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01D147-CBCA-48A9-8ECB-18D217320B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0A64B-5A6C-4652-8F71-A43D9A1B7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F83E4-DA2F-42E2-9528-189256850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9D78F-580D-44D5-9107-090E1430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781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6BF86-B1F2-42F2-8258-EC34C2E23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FC3D2-CDA9-48E5-AB9D-E6DE3D078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1BB2C-CBF4-4CAF-8153-A92F99EE0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F30BF-8FFF-4E38-B5D3-14BA0BBD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FD333-33C0-41A4-822E-182D331AF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225491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3263DE-2D5A-4B70-ADA0-164A27B83E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226DB4-FEEE-4C58-9CA7-E8E84C47F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8C71-F985-4678-A9EF-ED6B8369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DFD1A-6C0D-4D73-82C1-C59DD6F1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FC3AF-75C2-4D2D-AB4F-9BEBEFC4D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843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6672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older 2">
            <a:extLst>
              <a:ext uri="{FF2B5EF4-FFF2-40B4-BE49-F238E27FC236}">
                <a16:creationId xmlns:a16="http://schemas.microsoft.com/office/drawing/2014/main" id="{9985A9F1-11BF-CB41-8674-5E6A62276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6781800" cy="606613"/>
          </a:xfrm>
        </p:spPr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Ubuntu"/>
                <a:cs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" name="Holder 3">
            <a:extLst>
              <a:ext uri="{FF2B5EF4-FFF2-40B4-BE49-F238E27FC236}">
                <a16:creationId xmlns:a16="http://schemas.microsoft.com/office/drawing/2014/main" id="{5DC5557C-6F6E-FA47-A64A-03824081C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2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E185A7C2-F491-394A-A583-8E4AAB88ED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2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Holder 3">
            <a:extLst>
              <a:ext uri="{FF2B5EF4-FFF2-40B4-BE49-F238E27FC236}">
                <a16:creationId xmlns:a16="http://schemas.microsoft.com/office/drawing/2014/main" id="{871ADFB5-3FD3-8D47-B575-6E4430111D4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3512077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F1D46602-3500-C84D-86E9-A03D8A1BC6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12077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Holder 3">
            <a:extLst>
              <a:ext uri="{FF2B5EF4-FFF2-40B4-BE49-F238E27FC236}">
                <a16:creationId xmlns:a16="http://schemas.microsoft.com/office/drawing/2014/main" id="{609E081C-5B40-8E42-A60C-A449ED125732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262152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68E38DC5-84B9-2D42-A8EE-7E1A6CA60E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62152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Holder 3">
            <a:extLst>
              <a:ext uri="{FF2B5EF4-FFF2-40B4-BE49-F238E27FC236}">
                <a16:creationId xmlns:a16="http://schemas.microsoft.com/office/drawing/2014/main" id="{898DEF9C-35F5-AC43-85D8-042BB6291E6D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9012228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BA3932E-1AC6-B44B-A77C-82301B14BA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12228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Media Placeholder 16">
            <a:extLst>
              <a:ext uri="{FF2B5EF4-FFF2-40B4-BE49-F238E27FC236}">
                <a16:creationId xmlns:a16="http://schemas.microsoft.com/office/drawing/2014/main" id="{59F14050-274F-D04C-A1C0-DBE3F9A37FF8}"/>
              </a:ext>
            </a:extLst>
          </p:cNvPr>
          <p:cNvSpPr>
            <a:spLocks noGrp="1"/>
          </p:cNvSpPr>
          <p:nvPr>
            <p:ph type="media" sz="quarter" idx="18"/>
          </p:nvPr>
        </p:nvSpPr>
        <p:spPr>
          <a:xfrm>
            <a:off x="762000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18" name="Media Placeholder 16">
            <a:extLst>
              <a:ext uri="{FF2B5EF4-FFF2-40B4-BE49-F238E27FC236}">
                <a16:creationId xmlns:a16="http://schemas.microsoft.com/office/drawing/2014/main" id="{2BF8A68F-1AA7-1145-BECA-C7B9FE579DDE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3512075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19" name="Media Placeholder 16">
            <a:extLst>
              <a:ext uri="{FF2B5EF4-FFF2-40B4-BE49-F238E27FC236}">
                <a16:creationId xmlns:a16="http://schemas.microsoft.com/office/drawing/2014/main" id="{F4CE6B17-2D00-414A-B3E2-70EC851E55E2}"/>
              </a:ext>
            </a:extLst>
          </p:cNvPr>
          <p:cNvSpPr>
            <a:spLocks noGrp="1"/>
          </p:cNvSpPr>
          <p:nvPr>
            <p:ph type="media" sz="quarter" idx="20"/>
          </p:nvPr>
        </p:nvSpPr>
        <p:spPr>
          <a:xfrm>
            <a:off x="6262152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20" name="Media Placeholder 16">
            <a:extLst>
              <a:ext uri="{FF2B5EF4-FFF2-40B4-BE49-F238E27FC236}">
                <a16:creationId xmlns:a16="http://schemas.microsoft.com/office/drawing/2014/main" id="{DBB1C7C8-4730-6748-9A97-B25E61E4176B}"/>
              </a:ext>
            </a:extLst>
          </p:cNvPr>
          <p:cNvSpPr>
            <a:spLocks noGrp="1"/>
          </p:cNvSpPr>
          <p:nvPr>
            <p:ph type="media" sz="quarter" idx="21"/>
          </p:nvPr>
        </p:nvSpPr>
        <p:spPr>
          <a:xfrm>
            <a:off x="9012228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</p:spTree>
    <p:extLst>
      <p:ext uri="{BB962C8B-B14F-4D97-AF65-F5344CB8AC3E}">
        <p14:creationId xmlns:p14="http://schemas.microsoft.com/office/powerpoint/2010/main" val="2410464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0336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41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8595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636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image" Target="../media/image9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6AB383-3913-6540-A532-88273C816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02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746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273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47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54E3D9-9257-4248-B588-B6875FD1B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20" y="5923865"/>
            <a:ext cx="1524000" cy="381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C53F47-C4A0-4E47-8A48-3B45CC5431ED}"/>
              </a:ext>
            </a:extLst>
          </p:cNvPr>
          <p:cNvSpPr txBox="1"/>
          <p:nvPr userDrawn="1"/>
        </p:nvSpPr>
        <p:spPr>
          <a:xfrm>
            <a:off x="2743200" y="5791200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London: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8 Boundary Row, London SE1 8HP 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Farnham: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Broadmede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House, Farnham Business Park,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Weydon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Lane , Farnham, Surrey, GU9 8QT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Bulgaria: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Krum Popov 56-58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str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, Sofia, 1421, Bulgaria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312CF2-FBE2-C34F-AB20-AAE14B8A9062}"/>
              </a:ext>
            </a:extLst>
          </p:cNvPr>
          <p:cNvSpPr txBox="1"/>
          <p:nvPr userDrawn="1"/>
        </p:nvSpPr>
        <p:spPr>
          <a:xfrm>
            <a:off x="10127091" y="594641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err="1"/>
              <a:t>adatis.co.uk</a:t>
            </a:r>
            <a:endParaRPr lang="en-US" b="1" dirty="0"/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8FEB4178-48A7-B54E-AE34-B925092FC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3D78977-1716-0646-8A53-DEAB5321C92A}"/>
              </a:ext>
            </a:extLst>
          </p:cNvPr>
          <p:cNvGrpSpPr/>
          <p:nvPr userDrawn="1"/>
        </p:nvGrpSpPr>
        <p:grpSpPr>
          <a:xfrm>
            <a:off x="11504795" y="0"/>
            <a:ext cx="685364" cy="596444"/>
            <a:chOff x="9842956" y="63480"/>
            <a:chExt cx="685364" cy="59644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B03A5F4-6AC9-5946-84B9-50F372372FE8}"/>
                </a:ext>
              </a:extLst>
            </p:cNvPr>
            <p:cNvSpPr/>
            <p:nvPr userDrawn="1"/>
          </p:nvSpPr>
          <p:spPr>
            <a:xfrm>
              <a:off x="10058400" y="63480"/>
              <a:ext cx="381000" cy="381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14ABE-9270-CA4A-BEA5-70CE8BB37774}"/>
                </a:ext>
              </a:extLst>
            </p:cNvPr>
            <p:cNvSpPr/>
            <p:nvPr userDrawn="1"/>
          </p:nvSpPr>
          <p:spPr>
            <a:xfrm>
              <a:off x="9842956" y="444480"/>
              <a:ext cx="215444" cy="2154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00D648-AD67-3142-B428-460E0F27E795}"/>
                </a:ext>
              </a:extLst>
            </p:cNvPr>
            <p:cNvSpPr/>
            <p:nvPr userDrawn="1"/>
          </p:nvSpPr>
          <p:spPr>
            <a:xfrm>
              <a:off x="10439400" y="444480"/>
              <a:ext cx="88920" cy="88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958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731" r:id="rId8"/>
    <p:sldLayoutId id="2147483744" r:id="rId9"/>
    <p:sldLayoutId id="2147483745" r:id="rId1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2F817-5BBE-4381-B6A0-3AC5950E4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85D0D-EB85-4A21-A343-0B2B44C20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4E4BA-1162-487A-8EAF-2A8956758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62E4C-047F-4BB8-A7D6-928F0B6097C5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4638F-ED89-412B-B996-0A6D1518DD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A0427-C84D-4EFA-834F-06F8B3A50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7B9158-C99A-6936-7F38-E4D105CD5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4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15F87-7AAD-4D2D-AB92-BE8A79ABD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91AD8-0232-45D5-8D8D-13F345D6E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2EF42-1E01-4239-ADEF-3CA8DFC1B2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B0BF4-C33D-4AB1-99FA-126C26F0E45E}" type="datetimeFigureOut">
              <a:rPr lang="en-GB" smtClean="0"/>
              <a:t>06/10/2022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E121A-6399-4A6F-AE2B-7D8C6DF233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08A36-6D05-479E-8A75-37D72718F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86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www.brentozar.com/archive/2015/10/how-to-download-the-stack-overflow-database-via-bittorrent" TargetMode="External"/><Relationship Id="rId5" Type="http://schemas.openxmlformats.org/officeDocument/2006/relationships/hyperlink" Target="mailto:phil.austin@adatis.co.uk" TargetMode="External"/><Relationship Id="rId4" Type="http://schemas.openxmlformats.org/officeDocument/2006/relationships/hyperlink" Target="https://github.com/Microsoft/sql-server-samples/releases/tag/adventurework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erson, computer&#10;&#10;Description automatically generated">
            <a:extLst>
              <a:ext uri="{FF2B5EF4-FFF2-40B4-BE49-F238E27FC236}">
                <a16:creationId xmlns:a16="http://schemas.microsoft.com/office/drawing/2014/main" id="{6C1C2E03-9F9F-4139-8834-909C051CBC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43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89EB6886-9A9A-49A4-9B21-5961D23B4C2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CCA318-4F9A-4AFF-B955-493D2ED1AE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712" y="219200"/>
            <a:ext cx="4264161" cy="18210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7BE5AE-8A5D-4C98-ACD6-24A881D8D3E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061" y="1524283"/>
            <a:ext cx="3405477" cy="634285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B6318C06-E706-41EF-ADDF-6C56AE78420E}"/>
              </a:ext>
            </a:extLst>
          </p:cNvPr>
          <p:cNvSpPr txBox="1">
            <a:spLocks/>
          </p:cNvSpPr>
          <p:nvPr/>
        </p:nvSpPr>
        <p:spPr>
          <a:xfrm>
            <a:off x="838200" y="22148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SQL Server Queries</a:t>
            </a:r>
            <a:endParaRPr lang="en-GB" sz="66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F99F9A-F09F-44AC-BD9D-435E5F4683F4}"/>
              </a:ext>
            </a:extLst>
          </p:cNvPr>
          <p:cNvSpPr txBox="1"/>
          <p:nvPr/>
        </p:nvSpPr>
        <p:spPr>
          <a:xfrm>
            <a:off x="414577" y="3501008"/>
            <a:ext cx="1150929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Pick &amp; Mix of Tips and Tricks</a:t>
            </a:r>
          </a:p>
        </p:txBody>
      </p:sp>
      <p:sp>
        <p:nvSpPr>
          <p:cNvPr id="17" name="Subtitle 8">
            <a:extLst>
              <a:ext uri="{FF2B5EF4-FFF2-40B4-BE49-F238E27FC236}">
                <a16:creationId xmlns:a16="http://schemas.microsoft.com/office/drawing/2014/main" id="{F8BBD2CD-659C-4F3B-805E-2129AD677D66}"/>
              </a:ext>
            </a:extLst>
          </p:cNvPr>
          <p:cNvSpPr txBox="1">
            <a:spLocks/>
          </p:cNvSpPr>
          <p:nvPr/>
        </p:nvSpPr>
        <p:spPr>
          <a:xfrm>
            <a:off x="1199456" y="4941168"/>
            <a:ext cx="9144000" cy="436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2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>
                <a:solidFill>
                  <a:schemeClr val="bg1"/>
                </a:solidFill>
              </a:rPr>
              <a:t>Phil Austin</a:t>
            </a:r>
          </a:p>
        </p:txBody>
      </p:sp>
    </p:spTree>
    <p:extLst>
      <p:ext uri="{BB962C8B-B14F-4D97-AF65-F5344CB8AC3E}">
        <p14:creationId xmlns:p14="http://schemas.microsoft.com/office/powerpoint/2010/main" val="1998246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2" y="12856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A7B87-B054-4DA6-B239-234FC60DD9DF}"/>
              </a:ext>
            </a:extLst>
          </p:cNvPr>
          <p:cNvSpPr txBox="1"/>
          <p:nvPr/>
        </p:nvSpPr>
        <p:spPr>
          <a:xfrm>
            <a:off x="413576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Introduction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54DF47-8B0F-4A52-98EF-02D22E6CF2F7}"/>
              </a:ext>
            </a:extLst>
          </p:cNvPr>
          <p:cNvSpPr txBox="1"/>
          <p:nvPr/>
        </p:nvSpPr>
        <p:spPr>
          <a:xfrm>
            <a:off x="413576" y="985365"/>
            <a:ext cx="11449271" cy="57861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For data engineers\data scientists new to SQL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Query scenarios techniques and options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Mostly demos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Using SQL Server Management Studio (SSMS) – free SQL client from 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Using AdventureWorks2019 Stack Overflow databases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Interactive session</a:t>
            </a:r>
            <a:endParaRPr lang="en-U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242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3F5D15A-F789-4977-960F-6716292FCE94}"/>
              </a:ext>
            </a:extLst>
          </p:cNvPr>
          <p:cNvGrpSpPr/>
          <p:nvPr/>
        </p:nvGrpSpPr>
        <p:grpSpPr>
          <a:xfrm>
            <a:off x="2856784" y="1427531"/>
            <a:ext cx="956450" cy="1387077"/>
            <a:chOff x="2856784" y="1427531"/>
            <a:chExt cx="956450" cy="1387077"/>
          </a:xfrm>
        </p:grpSpPr>
        <p:sp>
          <p:nvSpPr>
            <p:cNvPr id="7" name="Rectangle: Folded Corner 6">
              <a:extLst>
                <a:ext uri="{FF2B5EF4-FFF2-40B4-BE49-F238E27FC236}">
                  <a16:creationId xmlns:a16="http://schemas.microsoft.com/office/drawing/2014/main" id="{AA096BC9-DC6A-4214-8BE3-E3FA01FE323C}"/>
                </a:ext>
              </a:extLst>
            </p:cNvPr>
            <p:cNvSpPr/>
            <p:nvPr/>
          </p:nvSpPr>
          <p:spPr>
            <a:xfrm rot="10800000">
              <a:off x="2856784" y="1427531"/>
              <a:ext cx="956450" cy="1387077"/>
            </a:xfrm>
            <a:prstGeom prst="foldedCorner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Ubuntu" panose="020B0504030602030204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D1DA6DE-34C8-4E63-AB65-E5511C3C8B6C}"/>
                </a:ext>
              </a:extLst>
            </p:cNvPr>
            <p:cNvCxnSpPr/>
            <p:nvPr/>
          </p:nvCxnSpPr>
          <p:spPr>
            <a:xfrm>
              <a:off x="3036120" y="1851359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1D90F98-E690-4D3F-ABE9-D3D1608C7299}"/>
                </a:ext>
              </a:extLst>
            </p:cNvPr>
            <p:cNvCxnSpPr/>
            <p:nvPr/>
          </p:nvCxnSpPr>
          <p:spPr>
            <a:xfrm>
              <a:off x="3036120" y="205952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0C00341-609F-4EE0-94E8-E0EF7E860FF1}"/>
                </a:ext>
              </a:extLst>
            </p:cNvPr>
            <p:cNvCxnSpPr/>
            <p:nvPr/>
          </p:nvCxnSpPr>
          <p:spPr>
            <a:xfrm>
              <a:off x="3036120" y="223766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7CA11162-FE09-4B74-B51A-6FEA58A20B78}"/>
              </a:ext>
            </a:extLst>
          </p:cNvPr>
          <p:cNvSpPr/>
          <p:nvPr/>
        </p:nvSpPr>
        <p:spPr>
          <a:xfrm>
            <a:off x="2856783" y="3740312"/>
            <a:ext cx="956451" cy="1325296"/>
          </a:xfrm>
          <a:prstGeom prst="flowChartMagneticDisk">
            <a:avLst/>
          </a:prstGeom>
          <a:gradFill flip="none" rotWithShape="1">
            <a:gsLst>
              <a:gs pos="0">
                <a:schemeClr val="bg1"/>
              </a:gs>
              <a:gs pos="28000">
                <a:schemeClr val="accent1"/>
              </a:gs>
              <a:gs pos="100000">
                <a:schemeClr val="accent1">
                  <a:lumMod val="100000"/>
                </a:schemeClr>
              </a:gs>
            </a:gsLst>
            <a:lin ang="10800000" scaled="0"/>
            <a:tileRect/>
          </a:gradFill>
          <a:ln w="38100">
            <a:solidFill>
              <a:schemeClr val="bg1"/>
            </a:solidFill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Ubuntu" panose="020B0504030602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5A38E9A-E09D-4DF2-AED8-5781225ABC68}"/>
              </a:ext>
            </a:extLst>
          </p:cNvPr>
          <p:cNvSpPr txBox="1"/>
          <p:nvPr/>
        </p:nvSpPr>
        <p:spPr>
          <a:xfrm>
            <a:off x="2742842" y="2863238"/>
            <a:ext cx="140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SQL Query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AE16CB-6776-4521-9782-A0797DA83EB2}"/>
              </a:ext>
            </a:extLst>
          </p:cNvPr>
          <p:cNvSpPr txBox="1"/>
          <p:nvPr/>
        </p:nvSpPr>
        <p:spPr>
          <a:xfrm>
            <a:off x="2095778" y="5126249"/>
            <a:ext cx="3208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Database schema, Statistics</a:t>
            </a:r>
          </a:p>
        </p:txBody>
      </p:sp>
      <p:pic>
        <p:nvPicPr>
          <p:cNvPr id="18" name="Graphic 17" descr="Gears outline">
            <a:extLst>
              <a:ext uri="{FF2B5EF4-FFF2-40B4-BE49-F238E27FC236}">
                <a16:creationId xmlns:a16="http://schemas.microsoft.com/office/drawing/2014/main" id="{A6C224E0-A781-4CFC-B235-99454D4DDD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40714" y="2158645"/>
            <a:ext cx="1867022" cy="1867022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057E06D-5F1D-4265-8EA4-C928A570BBB8}"/>
              </a:ext>
            </a:extLst>
          </p:cNvPr>
          <p:cNvCxnSpPr>
            <a:cxnSpLocks/>
          </p:cNvCxnSpPr>
          <p:nvPr/>
        </p:nvCxnSpPr>
        <p:spPr>
          <a:xfrm>
            <a:off x="3818775" y="2055052"/>
            <a:ext cx="1001213" cy="58542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FF5E9D1-23C3-4D6D-8A0D-E4DC542B3118}"/>
              </a:ext>
            </a:extLst>
          </p:cNvPr>
          <p:cNvCxnSpPr>
            <a:cxnSpLocks/>
          </p:cNvCxnSpPr>
          <p:nvPr/>
        </p:nvCxnSpPr>
        <p:spPr>
          <a:xfrm flipV="1">
            <a:off x="3857011" y="3915902"/>
            <a:ext cx="950028" cy="49161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DD25CDF-95D8-43E7-9A71-589EA3AEF661}"/>
              </a:ext>
            </a:extLst>
          </p:cNvPr>
          <p:cNvSpPr txBox="1"/>
          <p:nvPr/>
        </p:nvSpPr>
        <p:spPr>
          <a:xfrm>
            <a:off x="4544790" y="3994744"/>
            <a:ext cx="175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Optimizer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7CAAB0E-022E-4711-B2A6-3A3877EEDA1A}"/>
              </a:ext>
            </a:extLst>
          </p:cNvPr>
          <p:cNvCxnSpPr>
            <a:cxnSpLocks/>
          </p:cNvCxnSpPr>
          <p:nvPr/>
        </p:nvCxnSpPr>
        <p:spPr>
          <a:xfrm>
            <a:off x="5834470" y="3232570"/>
            <a:ext cx="1072236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Table 18">
            <a:extLst>
              <a:ext uri="{FF2B5EF4-FFF2-40B4-BE49-F238E27FC236}">
                <a16:creationId xmlns:a16="http://schemas.microsoft.com/office/drawing/2014/main" id="{BCAC6E47-0091-48D7-A78D-2B7DBBAED5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293054"/>
              </p:ext>
            </p:extLst>
          </p:nvPr>
        </p:nvGraphicFramePr>
        <p:xfrm>
          <a:off x="7176120" y="2338635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24" name="Table 18">
            <a:extLst>
              <a:ext uri="{FF2B5EF4-FFF2-40B4-BE49-F238E27FC236}">
                <a16:creationId xmlns:a16="http://schemas.microsoft.com/office/drawing/2014/main" id="{8E3E1935-FD3B-45B3-85CB-54BD080ED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6923912"/>
              </p:ext>
            </p:extLst>
          </p:nvPr>
        </p:nvGraphicFramePr>
        <p:xfrm>
          <a:off x="7176120" y="3444186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25" name="Table 18">
            <a:extLst>
              <a:ext uri="{FF2B5EF4-FFF2-40B4-BE49-F238E27FC236}">
                <a16:creationId xmlns:a16="http://schemas.microsoft.com/office/drawing/2014/main" id="{F0C0EC81-153D-4349-9D8F-7CB718D580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625027"/>
              </p:ext>
            </p:extLst>
          </p:nvPr>
        </p:nvGraphicFramePr>
        <p:xfrm>
          <a:off x="8393164" y="2338635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0F9B791-A7FA-4DE1-8922-8E0A4F7E42BC}"/>
              </a:ext>
            </a:extLst>
          </p:cNvPr>
          <p:cNvCxnSpPr>
            <a:cxnSpLocks/>
            <a:stCxn id="24" idx="0"/>
            <a:endCxn id="23" idx="2"/>
          </p:cNvCxnSpPr>
          <p:nvPr/>
        </p:nvCxnSpPr>
        <p:spPr>
          <a:xfrm flipV="1">
            <a:off x="7591178" y="3078409"/>
            <a:ext cx="0" cy="36577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F740523-A21A-4D1A-93A9-82485BBFCDAC}"/>
              </a:ext>
            </a:extLst>
          </p:cNvPr>
          <p:cNvCxnSpPr>
            <a:cxnSpLocks/>
            <a:stCxn id="25" idx="1"/>
            <a:endCxn id="23" idx="3"/>
          </p:cNvCxnSpPr>
          <p:nvPr/>
        </p:nvCxnSpPr>
        <p:spPr>
          <a:xfrm flipH="1">
            <a:off x="8006237" y="2708522"/>
            <a:ext cx="386927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1DAF628-2925-46C9-9A50-E7071F45A82C}"/>
              </a:ext>
            </a:extLst>
          </p:cNvPr>
          <p:cNvSpPr txBox="1"/>
          <p:nvPr/>
        </p:nvSpPr>
        <p:spPr>
          <a:xfrm>
            <a:off x="7458807" y="4350750"/>
            <a:ext cx="1481786" cy="373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Plan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2618ED4F-7C3F-4A56-B179-BB4BC061F9E2}"/>
              </a:ext>
            </a:extLst>
          </p:cNvPr>
          <p:cNvSpPr txBox="1">
            <a:spLocks/>
          </p:cNvSpPr>
          <p:nvPr/>
        </p:nvSpPr>
        <p:spPr>
          <a:xfrm>
            <a:off x="244293" y="435666"/>
            <a:ext cx="10515600" cy="6477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Ubuntu" panose="020B0504030602030204" pitchFamily="34" charset="0"/>
              </a:rPr>
              <a:t>SQL Query Architecture </a:t>
            </a:r>
          </a:p>
        </p:txBody>
      </p:sp>
    </p:spTree>
    <p:extLst>
      <p:ext uri="{BB962C8B-B14F-4D97-AF65-F5344CB8AC3E}">
        <p14:creationId xmlns:p14="http://schemas.microsoft.com/office/powerpoint/2010/main" val="1669947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688" y="111402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A5D4985B-D68F-4485-80C8-D410D243C483}"/>
              </a:ext>
            </a:extLst>
          </p:cNvPr>
          <p:cNvSpPr txBox="1">
            <a:spLocks/>
          </p:cNvSpPr>
          <p:nvPr/>
        </p:nvSpPr>
        <p:spPr>
          <a:xfrm>
            <a:off x="202465" y="404664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Thank you!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01C9CE-9242-4726-9F52-06DA0C528C06}"/>
              </a:ext>
            </a:extLst>
          </p:cNvPr>
          <p:cNvSpPr txBox="1"/>
          <p:nvPr/>
        </p:nvSpPr>
        <p:spPr>
          <a:xfrm>
            <a:off x="335360" y="1284724"/>
            <a:ext cx="1166211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AdventureWorks2019 : </a:t>
            </a:r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https://github.com/Microsoft/sql-server-samples/releases/tag</a:t>
            </a:r>
            <a:r>
              <a:rPr lang="en-US" sz="240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/adventureworks</a:t>
            </a:r>
            <a:endParaRPr lang="en-US" sz="240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Stack Overflow: h</a:t>
            </a:r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ttps://www.brentozar.com/archive/2015/10/how-to-download-the-stack-overflow-database-via-bittorrent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https://github.com/phil-a10/Talks</a:t>
            </a: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phil.austin@adatis.co.uk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+mn-lt"/>
                <a:cs typeface="+mn-lt"/>
              </a:rPr>
              <a:t>www.linkedin.com/in/phil-austin-44147415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E46D38-0D8D-4F84-9CC9-31A7F1D064D6}"/>
              </a:ext>
            </a:extLst>
          </p:cNvPr>
          <p:cNvSpPr txBox="1"/>
          <p:nvPr/>
        </p:nvSpPr>
        <p:spPr>
          <a:xfrm>
            <a:off x="335360" y="5301207"/>
            <a:ext cx="609702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Questions?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232180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7906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244293" y="435666"/>
            <a:ext cx="10515600" cy="6477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Ubuntu" panose="020B0504030602030204" pitchFamily="34" charset="0"/>
              </a:rPr>
              <a:t>SQL Query Architecture 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8AAE522-7461-46DF-B610-E8DF80EFFBF7}"/>
              </a:ext>
            </a:extLst>
          </p:cNvPr>
          <p:cNvGrpSpPr/>
          <p:nvPr/>
        </p:nvGrpSpPr>
        <p:grpSpPr>
          <a:xfrm>
            <a:off x="2856784" y="1427531"/>
            <a:ext cx="956450" cy="1387077"/>
            <a:chOff x="2856784" y="1427531"/>
            <a:chExt cx="956450" cy="1387077"/>
          </a:xfrm>
        </p:grpSpPr>
        <p:sp>
          <p:nvSpPr>
            <p:cNvPr id="9" name="Rectangle: Folded Corner 8">
              <a:extLst>
                <a:ext uri="{FF2B5EF4-FFF2-40B4-BE49-F238E27FC236}">
                  <a16:creationId xmlns:a16="http://schemas.microsoft.com/office/drawing/2014/main" id="{541313D6-E643-4302-962C-A484DC4F6546}"/>
                </a:ext>
              </a:extLst>
            </p:cNvPr>
            <p:cNvSpPr/>
            <p:nvPr/>
          </p:nvSpPr>
          <p:spPr>
            <a:xfrm rot="10800000">
              <a:off x="2856784" y="1427531"/>
              <a:ext cx="956450" cy="1387077"/>
            </a:xfrm>
            <a:prstGeom prst="foldedCorner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Ubuntu" panose="020B0504030602030204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BB274C-838D-4B8C-B927-91E6A1204F77}"/>
                </a:ext>
              </a:extLst>
            </p:cNvPr>
            <p:cNvCxnSpPr/>
            <p:nvPr/>
          </p:nvCxnSpPr>
          <p:spPr>
            <a:xfrm>
              <a:off x="3036120" y="1851359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6868E79-90B5-476A-A014-21693AA07638}"/>
                </a:ext>
              </a:extLst>
            </p:cNvPr>
            <p:cNvCxnSpPr/>
            <p:nvPr/>
          </p:nvCxnSpPr>
          <p:spPr>
            <a:xfrm>
              <a:off x="3036120" y="205952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D2FDEE-A324-4810-B229-2B85E8D6E0BF}"/>
                </a:ext>
              </a:extLst>
            </p:cNvPr>
            <p:cNvCxnSpPr/>
            <p:nvPr/>
          </p:nvCxnSpPr>
          <p:spPr>
            <a:xfrm>
              <a:off x="3036120" y="223766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4187D077-CEF0-4162-AE60-28217065AE9F}"/>
              </a:ext>
            </a:extLst>
          </p:cNvPr>
          <p:cNvSpPr/>
          <p:nvPr/>
        </p:nvSpPr>
        <p:spPr>
          <a:xfrm>
            <a:off x="2856783" y="3740312"/>
            <a:ext cx="956451" cy="1325296"/>
          </a:xfrm>
          <a:prstGeom prst="flowChartMagneticDisk">
            <a:avLst/>
          </a:prstGeom>
          <a:gradFill flip="none" rotWithShape="1">
            <a:gsLst>
              <a:gs pos="0">
                <a:schemeClr val="bg1"/>
              </a:gs>
              <a:gs pos="28000">
                <a:schemeClr val="accent1"/>
              </a:gs>
              <a:gs pos="100000">
                <a:schemeClr val="accent1">
                  <a:lumMod val="100000"/>
                </a:schemeClr>
              </a:gs>
            </a:gsLst>
            <a:lin ang="10800000" scaled="0"/>
            <a:tileRect/>
          </a:gradFill>
          <a:ln w="38100">
            <a:solidFill>
              <a:schemeClr val="bg1"/>
            </a:solidFill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Ubuntu" panose="020B0504030602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DA9093-8473-4709-8702-87D31DD80D6E}"/>
              </a:ext>
            </a:extLst>
          </p:cNvPr>
          <p:cNvSpPr txBox="1"/>
          <p:nvPr/>
        </p:nvSpPr>
        <p:spPr>
          <a:xfrm>
            <a:off x="2742842" y="2863238"/>
            <a:ext cx="140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SQL Query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A0EBC4-5F49-42E3-86A7-4D369E903358}"/>
              </a:ext>
            </a:extLst>
          </p:cNvPr>
          <p:cNvSpPr txBox="1"/>
          <p:nvPr/>
        </p:nvSpPr>
        <p:spPr>
          <a:xfrm>
            <a:off x="2095778" y="5126249"/>
            <a:ext cx="3208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Database schema, Statistics</a:t>
            </a:r>
          </a:p>
        </p:txBody>
      </p:sp>
      <p:pic>
        <p:nvPicPr>
          <p:cNvPr id="26" name="Graphic 25" descr="Gears outline">
            <a:extLst>
              <a:ext uri="{FF2B5EF4-FFF2-40B4-BE49-F238E27FC236}">
                <a16:creationId xmlns:a16="http://schemas.microsoft.com/office/drawing/2014/main" id="{2A395E6C-1C0F-46AE-AEC3-8DB308F1D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40714" y="2158645"/>
            <a:ext cx="1867022" cy="186702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55BB3B-7D91-44D5-AB25-838855CEA656}"/>
              </a:ext>
            </a:extLst>
          </p:cNvPr>
          <p:cNvCxnSpPr>
            <a:cxnSpLocks/>
          </p:cNvCxnSpPr>
          <p:nvPr/>
        </p:nvCxnSpPr>
        <p:spPr>
          <a:xfrm>
            <a:off x="3818775" y="2055052"/>
            <a:ext cx="1001213" cy="58542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E07F05-FF85-4596-B1B1-6311AAAAE7C8}"/>
              </a:ext>
            </a:extLst>
          </p:cNvPr>
          <p:cNvCxnSpPr>
            <a:cxnSpLocks/>
          </p:cNvCxnSpPr>
          <p:nvPr/>
        </p:nvCxnSpPr>
        <p:spPr>
          <a:xfrm flipV="1">
            <a:off x="3857011" y="3915902"/>
            <a:ext cx="950028" cy="49161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77758F6-4186-485E-B42C-782E0A4112E5}"/>
              </a:ext>
            </a:extLst>
          </p:cNvPr>
          <p:cNvSpPr txBox="1"/>
          <p:nvPr/>
        </p:nvSpPr>
        <p:spPr>
          <a:xfrm>
            <a:off x="4544790" y="3994744"/>
            <a:ext cx="175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Optimizer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81B388-6590-485C-9C79-6432C4B390BA}"/>
              </a:ext>
            </a:extLst>
          </p:cNvPr>
          <p:cNvCxnSpPr>
            <a:cxnSpLocks/>
          </p:cNvCxnSpPr>
          <p:nvPr/>
        </p:nvCxnSpPr>
        <p:spPr>
          <a:xfrm>
            <a:off x="6200537" y="3226566"/>
            <a:ext cx="1072236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e 18">
            <a:extLst>
              <a:ext uri="{FF2B5EF4-FFF2-40B4-BE49-F238E27FC236}">
                <a16:creationId xmlns:a16="http://schemas.microsoft.com/office/drawing/2014/main" id="{D6655CBC-6DFC-4E8D-98C7-F3C0D10B1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942465"/>
              </p:ext>
            </p:extLst>
          </p:nvPr>
        </p:nvGraphicFramePr>
        <p:xfrm>
          <a:off x="7483776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1" name="Table 18">
            <a:extLst>
              <a:ext uri="{FF2B5EF4-FFF2-40B4-BE49-F238E27FC236}">
                <a16:creationId xmlns:a16="http://schemas.microsoft.com/office/drawing/2014/main" id="{1B4DE687-6399-48E5-AB46-16EBD4E266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4605778"/>
              </p:ext>
            </p:extLst>
          </p:nvPr>
        </p:nvGraphicFramePr>
        <p:xfrm>
          <a:off x="7483776" y="3421935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2" name="Table 18">
            <a:extLst>
              <a:ext uri="{FF2B5EF4-FFF2-40B4-BE49-F238E27FC236}">
                <a16:creationId xmlns:a16="http://schemas.microsoft.com/office/drawing/2014/main" id="{60113785-BA06-4422-8B0A-16197588B7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302382"/>
              </p:ext>
            </p:extLst>
          </p:nvPr>
        </p:nvGraphicFramePr>
        <p:xfrm>
          <a:off x="8700820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952D52C-E8F3-4205-80A7-5F9C3013B71F}"/>
              </a:ext>
            </a:extLst>
          </p:cNvPr>
          <p:cNvCxnSpPr>
            <a:cxnSpLocks/>
            <a:stCxn id="31" idx="0"/>
            <a:endCxn id="17" idx="2"/>
          </p:cNvCxnSpPr>
          <p:nvPr/>
        </p:nvCxnSpPr>
        <p:spPr>
          <a:xfrm flipV="1">
            <a:off x="7898834" y="3056158"/>
            <a:ext cx="0" cy="36577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858F14A-1E32-4EE1-BA22-DB2AE53FDF25}"/>
              </a:ext>
            </a:extLst>
          </p:cNvPr>
          <p:cNvCxnSpPr>
            <a:cxnSpLocks/>
            <a:stCxn id="32" idx="1"/>
            <a:endCxn id="17" idx="3"/>
          </p:cNvCxnSpPr>
          <p:nvPr/>
        </p:nvCxnSpPr>
        <p:spPr>
          <a:xfrm flipH="1">
            <a:off x="8313893" y="2686271"/>
            <a:ext cx="386927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0380680-EF38-4C33-A53A-1357F5EB2F15}"/>
              </a:ext>
            </a:extLst>
          </p:cNvPr>
          <p:cNvSpPr txBox="1"/>
          <p:nvPr/>
        </p:nvSpPr>
        <p:spPr>
          <a:xfrm>
            <a:off x="7628664" y="4342820"/>
            <a:ext cx="1751200" cy="373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Plan</a:t>
            </a:r>
          </a:p>
        </p:txBody>
      </p:sp>
    </p:spTree>
    <p:extLst>
      <p:ext uri="{BB962C8B-B14F-4D97-AF65-F5344CB8AC3E}">
        <p14:creationId xmlns:p14="http://schemas.microsoft.com/office/powerpoint/2010/main" val="3091467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A8CF5-0852-2B3B-3504-4594D344F1A3}"/>
              </a:ext>
            </a:extLst>
          </p:cNvPr>
          <p:cNvSpPr txBox="1"/>
          <p:nvPr/>
        </p:nvSpPr>
        <p:spPr>
          <a:xfrm>
            <a:off x="407369" y="323850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Introduction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2DE484-AA06-FBAD-6E30-6C60ADFDC46E}"/>
              </a:ext>
            </a:extLst>
          </p:cNvPr>
          <p:cNvSpPr txBox="1"/>
          <p:nvPr/>
        </p:nvSpPr>
        <p:spPr>
          <a:xfrm>
            <a:off x="407368" y="1271171"/>
            <a:ext cx="11449271" cy="529375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For data engineers\data scientists new to SQL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Query scenarios techniques and options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Mostly demos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Using SQL Server Management Studio (SSMS) – free SQL client from 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Using AdventureWorks2019 Stack Overflow databases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Interactive session</a:t>
            </a:r>
            <a:endParaRPr lang="en-U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18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F14F808-4A16-4338-93F8-58F2D768E4BE}"/>
              </a:ext>
            </a:extLst>
          </p:cNvPr>
          <p:cNvSpPr txBox="1">
            <a:spLocks/>
          </p:cNvSpPr>
          <p:nvPr/>
        </p:nvSpPr>
        <p:spPr>
          <a:xfrm>
            <a:off x="407368" y="149101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2323660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9577213E-B60E-B944-97DD-30BA8D4AE6EA}"/>
    </a:ext>
  </a:extLst>
</a:theme>
</file>

<file path=ppt/theme/theme2.xml><?xml version="1.0" encoding="utf-8"?>
<a:theme xmlns:a="http://schemas.openxmlformats.org/drawingml/2006/main" name="2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41F115AD-30E4-F345-A47C-A609D07AF074}"/>
    </a:ext>
  </a:extLst>
</a:theme>
</file>

<file path=ppt/theme/theme3.xml><?xml version="1.0" encoding="utf-8"?>
<a:theme xmlns:a="http://schemas.openxmlformats.org/drawingml/2006/main" name="1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F33E73BB-DC4A-6E4F-BA0C-784D77E34828}"/>
    </a:ext>
  </a:extLst>
</a:theme>
</file>

<file path=ppt/theme/theme4.xml><?xml version="1.0" encoding="utf-8"?>
<a:theme xmlns:a="http://schemas.openxmlformats.org/drawingml/2006/main" name="Adati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atis" id="{11320D69-EB61-4FFD-9142-E2494D6DF399}" vid="{B29CD6B1-5052-4DA9-B439-377D99133585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4AED58029E474188D11B875462B65E" ma:contentTypeVersion="12" ma:contentTypeDescription="Create a new document." ma:contentTypeScope="" ma:versionID="02eb6304cbbf5137cab932d1aa28b410">
  <xsd:schema xmlns:xsd="http://www.w3.org/2001/XMLSchema" xmlns:xs="http://www.w3.org/2001/XMLSchema" xmlns:p="http://schemas.microsoft.com/office/2006/metadata/properties" xmlns:ns2="577dac84-7a81-45c4-85bc-c039669a229c" xmlns:ns3="aad906ac-dccd-4235-a7af-cdd2e0b3d268" targetNamespace="http://schemas.microsoft.com/office/2006/metadata/properties" ma:root="true" ma:fieldsID="eb300108570082d61677f8b069b2031b" ns2:_="" ns3:_="">
    <xsd:import namespace="577dac84-7a81-45c4-85bc-c039669a229c"/>
    <xsd:import namespace="aad906ac-dccd-4235-a7af-cdd2e0b3d26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7dac84-7a81-45c4-85bc-c039669a22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d906ac-dccd-4235-a7af-cdd2e0b3d26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FFD10E-CF3C-41D6-B4CC-A2C00A8193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7dac84-7a81-45c4-85bc-c039669a229c"/>
    <ds:schemaRef ds:uri="aad906ac-dccd-4235-a7af-cdd2e0b3d2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85C16DC-2680-460D-AA26-B967B44D4850}">
  <ds:schemaRefs>
    <ds:schemaRef ds:uri="http://purl.org/dc/dcmitype/"/>
    <ds:schemaRef ds:uri="577dac84-7a81-45c4-85bc-c039669a229c"/>
    <ds:schemaRef ds:uri="http://schemas.microsoft.com/office/2006/metadata/properties"/>
    <ds:schemaRef ds:uri="http://schemas.microsoft.com/office/2006/documentManagement/types"/>
    <ds:schemaRef ds:uri="http://purl.org/dc/terms/"/>
    <ds:schemaRef ds:uri="aad906ac-dccd-4235-a7af-cdd2e0b3d268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8DBCDA0A-468C-4D6F-895E-0FC4C3C265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Adatis PPT_JUNE2019</Template>
  <TotalTime>0</TotalTime>
  <Words>184</Words>
  <Application>Microsoft Office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Ubuntu</vt:lpstr>
      <vt:lpstr>Custom Design</vt:lpstr>
      <vt:lpstr>2_Custom Design</vt:lpstr>
      <vt:lpstr>1_Custom Design</vt:lpstr>
      <vt:lpstr>Adatis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Priorities 2020</dc:title>
  <dc:creator>Sacha Tomey</dc:creator>
  <cp:lastModifiedBy>Phil Austin (Contractor)</cp:lastModifiedBy>
  <cp:revision>25</cp:revision>
  <dcterms:created xsi:type="dcterms:W3CDTF">2020-01-30T15:00:57Z</dcterms:created>
  <dcterms:modified xsi:type="dcterms:W3CDTF">2022-10-06T15:42:13Z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2019-02-18T00:00:00Z</vt:filetime>
  </property>
  <property fmtid="{D5CDD505-2E9C-101B-9397-08002B2CF9AE}" pid="3" name="Creator">
    <vt:lpwstr>Adobe InDesign CC 14.0 (Macintosh)</vt:lpwstr>
  </property>
  <property fmtid="{D5CDD505-2E9C-101B-9397-08002B2CF9AE}" pid="4" name="LastSaved">
    <vt:filetime>2019-02-18T00:00:00Z</vt:filetime>
  </property>
  <property fmtid="{D5CDD505-2E9C-101B-9397-08002B2CF9AE}" pid="5" name="ContentTypeId">
    <vt:lpwstr>0x0101000A4AED58029E474188D11B875462B65E</vt:lpwstr>
  </property>
  <property fmtid="{D5CDD505-2E9C-101B-9397-08002B2CF9AE}" pid="6" name="MSIP_Label_9a7ed875-cb67-40d7-9ea6-a804b08b1148_Enabled">
    <vt:lpwstr>true</vt:lpwstr>
  </property>
  <property fmtid="{D5CDD505-2E9C-101B-9397-08002B2CF9AE}" pid="7" name="MSIP_Label_9a7ed875-cb67-40d7-9ea6-a804b08b1148_SetDate">
    <vt:lpwstr>2022-10-06T15:39:59Z</vt:lpwstr>
  </property>
  <property fmtid="{D5CDD505-2E9C-101B-9397-08002B2CF9AE}" pid="8" name="MSIP_Label_9a7ed875-cb67-40d7-9ea6-a804b08b1148_Method">
    <vt:lpwstr>Privileged</vt:lpwstr>
  </property>
  <property fmtid="{D5CDD505-2E9C-101B-9397-08002B2CF9AE}" pid="9" name="MSIP_Label_9a7ed875-cb67-40d7-9ea6-a804b08b1148_Name">
    <vt:lpwstr>9a7ed875-cb67-40d7-9ea6-a804b08b1148</vt:lpwstr>
  </property>
  <property fmtid="{D5CDD505-2E9C-101B-9397-08002B2CF9AE}" pid="10" name="MSIP_Label_9a7ed875-cb67-40d7-9ea6-a804b08b1148_SiteId">
    <vt:lpwstr>473672ba-cd07-4371-a2ae-788b4c61840e</vt:lpwstr>
  </property>
  <property fmtid="{D5CDD505-2E9C-101B-9397-08002B2CF9AE}" pid="11" name="MSIP_Label_9a7ed875-cb67-40d7-9ea6-a804b08b1148_ActionId">
    <vt:lpwstr>f18fe57c-590e-4f7f-a38a-c8922ef341dc</vt:lpwstr>
  </property>
  <property fmtid="{D5CDD505-2E9C-101B-9397-08002B2CF9AE}" pid="12" name="MSIP_Label_9a7ed875-cb67-40d7-9ea6-a804b08b1148_ContentBits">
    <vt:lpwstr>0</vt:lpwstr>
  </property>
</Properties>
</file>

<file path=docProps/thumbnail.jpeg>
</file>